
<file path=[Content_Types].xml><?xml version="1.0" encoding="utf-8"?>
<Types xmlns="http://schemas.openxmlformats.org/package/2006/content-types">
  <Override PartName="/ppt/slideLayouts/slideLayout149.xml" ContentType="application/vnd.openxmlformats-officedocument.presentationml.slideLayout+xml"/>
  <Override PartName="/ppt/slideLayouts/slideLayout162.xml" ContentType="application/vnd.openxmlformats-officedocument.presentationml.slideLayout+xml"/>
  <Override PartName="/ppt/slideLayouts/slideLayout41.xml" ContentType="application/vnd.openxmlformats-officedocument.presentationml.slideLayout+xml"/>
  <Override PartName="/ppt/slideLayouts/slideLayout99.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slideMasters/slideMaster9.xml" ContentType="application/vnd.openxmlformats-officedocument.presentationml.slideMaster+xml"/>
  <Override PartName="/ppt/slideLayouts/slideLayout127.xml" ContentType="application/vnd.openxmlformats-officedocument.presentationml.slideLayout+xml"/>
  <Override PartName="/ppt/slideLayouts/slideLayout140.xml" ContentType="application/vnd.openxmlformats-officedocument.presentationml.slideLayout+xml"/>
  <Override PartName="/ppt/slideLayouts/slideLayout77.xml" ContentType="application/vnd.openxmlformats-officedocument.presentationml.slideLayout+xml"/>
  <Override PartName="/ppt/slideLayouts/slideLayout13.xml" ContentType="application/vnd.openxmlformats-officedocument.presentationml.slideLayout+xml"/>
  <Override PartName="/ppt/slideLayouts/slideLayout182.xml" ContentType="application/vnd.openxmlformats-officedocument.presentationml.slideLayout+xml"/>
  <Override PartName="/ppt/slideLayouts/slideLayout105.xml" ContentType="application/vnd.openxmlformats-officedocument.presentationml.slideLayout+xml"/>
  <Override PartName="/ppt/slideLayouts/slideLayout55.xml" ContentType="application/vnd.openxmlformats-officedocument.presentationml.slideLayout+xml"/>
  <Override PartName="/ppt/theme/theme16.xml" ContentType="application/vnd.openxmlformats-officedocument.theme+xml"/>
  <Override PartName="/ppt/slideLayouts/slideLayout160.xml" ContentType="application/vnd.openxmlformats-officedocument.presentationml.slideLayout+xml"/>
  <Override PartName="/ppt/slideLayouts/slideLayout97.xml" ContentType="application/vnd.openxmlformats-officedocument.presentationml.slideLayout+xml"/>
  <Override PartName="/ppt/slideLayouts/slideLayout33.xml" ContentType="application/vnd.openxmlformats-officedocument.presentationml.slideLayout+xml"/>
  <Override PartName="/ppt/slideMasters/slideMaster7.xml" ContentType="application/vnd.openxmlformats-officedocument.presentationml.slideMaster+xml"/>
  <Override PartName="/ppt/slideLayouts/slideLayout125.xml" ContentType="application/vnd.openxmlformats-officedocument.presentationml.slideLayout+xml"/>
  <Override PartName="/ppt/slideLayouts/slideLayout75.xml" ContentType="application/vnd.openxmlformats-officedocument.presentationml.slideLayout+xml"/>
  <Default Extension="xml" ContentType="application/xml"/>
  <Override PartName="/ppt/slideLayouts/slideLayout119.xml" ContentType="application/vnd.openxmlformats-officedocument.presentationml.slideLayout+xml"/>
  <Override PartName="/ppt/slideLayouts/slideLayout11.xml" ContentType="application/vnd.openxmlformats-officedocument.presentationml.slideLayout+xml"/>
  <Override PartName="/ppt/slideLayouts/slideLayout180.xml" ContentType="application/vnd.openxmlformats-officedocument.presentationml.slideLayout+xml"/>
  <Override PartName="/ppt/slideLayouts/slideLayout103.xml" ContentType="application/vnd.openxmlformats-officedocument.presentationml.slideLayout+xml"/>
  <Override PartName="/ppt/slideLayouts/slideLayout53.xml" ContentType="application/vnd.openxmlformats-officedocument.presentationml.slideLayout+xml"/>
  <Override PartName="/ppt/theme/theme14.xml" ContentType="application/vnd.openxmlformats-officedocument.theme+xml"/>
  <Override PartName="/ppt/slideLayouts/slideLayout95.xml" ContentType="application/vnd.openxmlformats-officedocument.presentationml.slideLayout+xml"/>
  <Override PartName="/ppt/slideLayouts/slideLayout139.xml" ContentType="application/vnd.openxmlformats-officedocument.presentationml.slideLayout+xml"/>
  <Override PartName="/ppt/slideLayouts/slideLayout31.xml" ContentType="application/vnd.openxmlformats-officedocument.presentationml.slideLayout+xml"/>
  <Override PartName="/ppt/slideMasters/slideMaster5.xml" ContentType="application/vnd.openxmlformats-officedocument.presentationml.slideMaster+xml"/>
  <Override PartName="/ppt/slideLayouts/slideLayout73.xml" ContentType="application/vnd.openxmlformats-officedocument.presentationml.slideLayout+xml"/>
  <Override PartName="/ppt/slideLayouts/slideLayout117.xml" ContentType="application/vnd.openxmlformats-officedocument.presentationml.slideLayout+xml"/>
  <Override PartName="/ppt/slideLayouts/slideLayout101.xml" ContentType="application/vnd.openxmlformats-officedocument.presentationml.slideLayout+xml"/>
  <Override PartName="/ppt/slides/slide9.xml" ContentType="application/vnd.openxmlformats-officedocument.presentationml.slide+xml"/>
  <Override PartName="/ppt/slideLayouts/slideLayout159.xml" ContentType="application/vnd.openxmlformats-officedocument.presentationml.slideLayout+xml"/>
  <Default Extension="jpeg" ContentType="image/jpeg"/>
  <Override PartName="/ppt/slideLayouts/slideLayout51.xml" ContentType="application/vnd.openxmlformats-officedocument.presentationml.slideLayout+xml"/>
  <Override PartName="/ppt/theme/theme12.xml" ContentType="application/vnd.openxmlformats-officedocument.theme+xml"/>
  <Override PartName="/ppt/slideLayouts/slideLayout93.xml" ContentType="application/vnd.openxmlformats-officedocument.presentationml.slideLayout+xml"/>
  <Override PartName="/ppt/slideLayouts/slideLayout137.xml" ContentType="application/vnd.openxmlformats-officedocument.presentationml.slideLayout+xml"/>
  <Override PartName="/ppt/slideLayouts/slideLayout87.xml" ContentType="application/vnd.openxmlformats-officedocument.presentationml.slideLayout+xml"/>
  <Override PartName="/docProps/app.xml" ContentType="application/vnd.openxmlformats-officedocument.extended-properties+xml"/>
  <Override PartName="/ppt/slideMasters/slideMaster3.xml" ContentType="application/vnd.openxmlformats-officedocument.presentationml.slideMaster+xml"/>
  <Override PartName="/ppt/slideLayouts/slideLayout179.xml" ContentType="application/vnd.openxmlformats-officedocument.presentationml.slideLayout+xml"/>
  <Override PartName="/ppt/slideMasters/slideMaster16.xml" ContentType="application/vnd.openxmlformats-officedocument.presentationml.slideMaster+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115.xml" ContentType="application/vnd.openxmlformats-officedocument.presentationml.slideLayout+xml"/>
  <Override PartName="/ppt/slides/slide7.xml" ContentType="application/vnd.openxmlformats-officedocument.presentationml.slide+xml"/>
  <Override PartName="/ppt/slideLayouts/slideLayout157.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135.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Masters/slideMaster1.xml" ContentType="application/vnd.openxmlformats-officedocument.presentationml.slideMaster+xml"/>
  <Override PartName="/ppt/slideLayouts/slideLayout177.xml" ContentType="application/vnd.openxmlformats-officedocument.presentationml.slideLayout+xml"/>
  <Override PartName="/ppt/slideMasters/slideMaster14.xml" ContentType="application/vnd.openxmlformats-officedocument.presentationml.slideMaster+xml"/>
  <Override PartName="/ppt/slideLayouts/slideLayout6.xml" ContentType="application/vnd.openxmlformats-officedocument.presentationml.slideLayout+xml"/>
  <Override PartName="/ppt/slideLayouts/slideLayout113.xml" ContentType="application/vnd.openxmlformats-officedocument.presentationml.slideLayout+xml"/>
  <Override PartName="/ppt/slideLayouts/slideLayout63.xml" ContentType="application/vnd.openxmlformats-officedocument.presentationml.slideLayout+xml"/>
  <Override PartName="/ppt/slides/slide5.xml" ContentType="application/vnd.openxmlformats-officedocument.presentationml.slide+xml"/>
  <Override PartName="/ppt/slideLayouts/slideLayout155.xml" ContentType="application/vnd.openxmlformats-officedocument.presentationml.slideLayout+xml"/>
  <Override PartName="/ppt/slides/slide17.xml" ContentType="application/vnd.openxmlformats-officedocument.presentationml.slide+xml"/>
  <Override PartName="/ppt/slideLayouts/slideLayout28.xml" ContentType="application/vnd.openxmlformats-officedocument.presentationml.slideLayout+xml"/>
  <Override PartName="/ppt/slideLayouts/slideLayout133.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4.xml" ContentType="application/vnd.openxmlformats-officedocument.presentationml.slideLayout+xml"/>
  <Override PartName="/ppt/slideMasters/slideMaster12.xml" ContentType="application/vnd.openxmlformats-officedocument.presentationml.slideMaster+xml"/>
  <Override PartName="/ppt/slideLayouts/slideLayout111.xml" ContentType="application/vnd.openxmlformats-officedocument.presentationml.slideLayout+xml"/>
  <Override PartName="/ppt/slideLayouts/slideLayout169.xml" ContentType="application/vnd.openxmlformats-officedocument.presentationml.slideLayout+xml"/>
  <Override PartName="/ppt/slideLayouts/slideLayout48.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slideLayouts/slideLayout153.xml" ContentType="application/vnd.openxmlformats-officedocument.presentationml.slideLayout+xml"/>
  <Override PartName="/ppt/slides/slide15.xml" ContentType="application/vnd.openxmlformats-officedocument.presentationml.slide+xml"/>
  <Override PartName="/ppt/slides/slide3.xml" ContentType="application/vnd.openxmlformats-officedocument.presentationml.slide+xml"/>
  <Override PartName="/ppt/slideLayouts/slideLayout147.xml" ContentType="application/vnd.openxmlformats-officedocument.presentationml.slideLayout+xml"/>
  <Override PartName="/ppt/slideLayouts/slideLayout26.xml" ContentType="application/vnd.openxmlformats-officedocument.presentationml.slideLayout+xml"/>
  <Override PartName="/ppt/slideLayouts/slideLayout131.xml" ContentType="application/vnd.openxmlformats-officedocument.presentationml.slideLayout+xml"/>
  <Override PartName="/ppt/slideLayouts/slideLayout68.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Masters/slideMaster10.xml" ContentType="application/vnd.openxmlformats-officedocument.presentationml.slideMaster+xml"/>
  <Override PartName="/ppt/slideLayouts/slideLayout2.xml" ContentType="application/vnd.openxmlformats-officedocument.presentationml.slideLayout+xml"/>
  <Override PartName="/ppt/slideLayouts/slideLayout167.xml" ContentType="application/vnd.openxmlformats-officedocument.presentationml.slideLayout+xml"/>
  <Override PartName="/ppt/slideLayouts/slideLayout46.xml" ContentType="application/vnd.openxmlformats-officedocument.presentationml.slideLayout+xml"/>
  <Override PartName="/ppt/slides/slide1.xml" ContentType="application/vnd.openxmlformats-officedocument.presentationml.slide+xml"/>
  <Override PartName="/ppt/slides/slide13.xml" ContentType="application/vnd.openxmlformats-officedocument.presentationml.slide+xml"/>
  <Override PartName="/ppt/slideLayouts/slideLayout151.xml" ContentType="application/vnd.openxmlformats-officedocument.presentationml.slideLayout+xml"/>
  <Override PartName="/ppt/slideLayouts/slideLayout145.xml" ContentType="application/vnd.openxmlformats-officedocument.presentationml.slideLayout+xml"/>
  <Override PartName="/ppt/slideLayouts/slideLayout24.xml" ContentType="application/vnd.openxmlformats-officedocument.presentationml.slideLayout+xml"/>
  <Override PartName="/ppt/slideLayouts/slideLayout18.xml" ContentType="application/vnd.openxmlformats-officedocument.presentationml.slideLayout+xml"/>
  <Override PartName="/ppt/slideLayouts/slideLayout187.xml" ContentType="application/vnd.openxmlformats-officedocument.presentationml.slideLayout+xml"/>
  <Override PartName="/ppt/slideLayouts/slideLayout66.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viewProps.xml" ContentType="application/vnd.openxmlformats-officedocument.presentationml.viewProps+xml"/>
  <Override PartName="/ppt/slideLayouts/slideLayout165.xml" ContentType="application/vnd.openxmlformats-officedocument.presentationml.slideLayout+xml"/>
  <Override PartName="/ppt/slideLayouts/slideLayout44.xml" ContentType="application/vnd.openxmlformats-officedocument.presentationml.slideLayout+xml"/>
  <Override PartName="/docProps/core.xml" ContentType="application/vnd.openxmlformats-package.core-properties+xml"/>
  <Override PartName="/ppt/slideLayouts/slideLayout38.xml" ContentType="application/vnd.openxmlformats-officedocument.presentationml.slideLayout+xml"/>
  <Override PartName="/ppt/slides/slide11.xml" ContentType="application/vnd.openxmlformats-officedocument.presentationml.slide+xml"/>
  <Override PartName="/ppt/slideLayouts/slideLayout14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85.xml" ContentType="application/vnd.openxmlformats-officedocument.presentationml.slideLayout+xml"/>
  <Override PartName="/ppt/slideLayouts/slideLayout108.xml" ContentType="application/vnd.openxmlformats-officedocument.presentationml.slideLayout+xml"/>
  <Override PartName="/ppt/slideLayouts/slideLayout121.xml" ContentType="application/vnd.openxmlformats-officedocument.presentationml.slideLayout+xml"/>
  <Override PartName="/ppt/theme/theme1.xml" ContentType="application/vnd.openxmlformats-officedocument.theme+xml"/>
  <Override PartName="/ppt/slideLayouts/slideLayout58.xml" ContentType="application/vnd.openxmlformats-officedocument.presentationml.slideLayout+xml"/>
  <Override PartName="/ppt/slideLayouts/slideLayout163.xml" ContentType="application/vnd.openxmlformats-officedocument.presentationml.slideLayout+xml"/>
  <Override PartName="/ppt/slideLayouts/slideLayout42.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141.xml" ContentType="application/vnd.openxmlformats-officedocument.presentationml.slideLayout+xml"/>
  <Override PartName="/ppt/slideLayouts/slideLayout20.xml" ContentType="application/vnd.openxmlformats-officedocument.presentationml.slideLayout+xml"/>
  <Override PartName="/ppt/slideLayouts/slideLayout78.xml" ContentType="application/vnd.openxmlformats-officedocument.presentationml.slideLayout+xml"/>
  <Override PartName="/ppt/slideLayouts/slideLayout14.xml" ContentType="application/vnd.openxmlformats-officedocument.presentationml.slideLayout+xml"/>
  <Override PartName="/ppt/slideLayouts/slideLayout183.xml" ContentType="application/vnd.openxmlformats-officedocument.presentationml.slideLayout+xml"/>
  <Override PartName="/ppt/slideLayouts/slideLayout106.xml" ContentType="application/vnd.openxmlformats-officedocument.presentationml.slideLayout+xml"/>
  <Override PartName="/ppt/slideLayouts/slideLayout56.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40.xml" ContentType="application/vnd.openxmlformats-officedocument.presentationml.slideLayout+xml"/>
  <Override PartName="/ppt/slideLayouts/slideLayout98.xml" ContentType="application/vnd.openxmlformats-officedocument.presentationml.slideLayout+xml"/>
  <Override PartName="/ppt/slideLayouts/slideLayout34.xml" ContentType="application/vnd.openxmlformats-officedocument.presentationml.slideLayout+xml"/>
  <Override PartName="/ppt/slideMasters/slideMaster8.xml" ContentType="application/vnd.openxmlformats-officedocument.presentationml.slideMaster+xml"/>
  <Override PartName="/ppt/slideLayouts/slideLayout126.xml" ContentType="application/vnd.openxmlformats-officedocument.presentationml.slideLayout+xml"/>
  <Override PartName="/ppt/slideLayouts/slideLayout76.xml" ContentType="application/vnd.openxmlformats-officedocument.presentationml.slideLayout+xml"/>
  <Override PartName="/ppt/slideLayouts/slideLayout12.xml" ContentType="application/vnd.openxmlformats-officedocument.presentationml.slideLayout+xml"/>
  <Override PartName="/ppt/slideLayouts/slideLayout181.xml" ContentType="application/vnd.openxmlformats-officedocument.presentationml.slideLayout+xml"/>
  <Override PartName="/ppt/slideLayouts/slideLayout104.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slideMasters/slideMaster6.xml" ContentType="application/vnd.openxmlformats-officedocument.presentationml.slideMaster+xml"/>
  <Override PartName="/ppt/slideLayouts/slideLayout74.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102.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94.xml" ContentType="application/vnd.openxmlformats-officedocument.presentationml.slideLayout+xml"/>
  <Override PartName="/ppt/slideLayouts/slideLayout138.xml" ContentType="application/vnd.openxmlformats-officedocument.presentationml.slideLayout+xml"/>
  <Override PartName="/ppt/slideLayouts/slideLayout30.xml" ContentType="application/vnd.openxmlformats-officedocument.presentationml.slideLayout+xml"/>
  <Override PartName="/ppt/slideLayouts/slideLayout88.xml" ContentType="application/vnd.openxmlformats-officedocument.presentationml.slideLayout+xml"/>
  <Override PartName="/ppt/slideMasters/slideMaster4.xml" ContentType="application/vnd.openxmlformats-officedocument.presentationml.slideMaster+xml"/>
  <Override PartName="/ppt/slideMasters/slideMaster17.xml" ContentType="application/vnd.openxmlformats-officedocument.presentationml.slideMaster+xml"/>
  <Override PartName="/ppt/slideLayouts/slideLayout72.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100.xml" ContentType="application/vnd.openxmlformats-officedocument.presentationml.slideLayout+xml"/>
  <Override PartName="/ppt/slides/slide8.xml" ContentType="application/vnd.openxmlformats-officedocument.presentationml.slide+xml"/>
  <Override PartName="/ppt/slideLayouts/slideLayout158.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92.xml" ContentType="application/vnd.openxmlformats-officedocument.presentationml.slideLayout+xml"/>
  <Override PartName="/ppt/slideLayouts/slideLayout136.xml" ContentType="application/vnd.openxmlformats-officedocument.presentationml.slideLayout+xml"/>
  <Override PartName="/ppt/slideLayouts/slideLayout86.xml" ContentType="application/vnd.openxmlformats-officedocument.presentationml.slideLayout+xml"/>
  <Override PartName="/ppt/slideMasters/slideMaster2.xml" ContentType="application/vnd.openxmlformats-officedocument.presentationml.slideMaster+xml"/>
  <Override PartName="/ppt/slideLayouts/slideLayout178.xml" ContentType="application/vnd.openxmlformats-officedocument.presentationml.slideLayout+xml"/>
  <Override PartName="/ppt/slideMasters/slideMaster15.xml" ContentType="application/vnd.openxmlformats-officedocument.presentationml.slideMaster+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114.xml" ContentType="application/vnd.openxmlformats-officedocument.presentationml.slideLayout+xml"/>
  <Override PartName="/ppt/slideLayouts/slideLayout64.xml" ContentType="application/vnd.openxmlformats-officedocument.presentationml.slideLayout+xml"/>
  <Override PartName="/ppt/slides/slide6.xml" ContentType="application/vnd.openxmlformats-officedocument.presentationml.slide+xml"/>
  <Override PartName="/ppt/slideLayouts/slideLayout156.xml" ContentType="application/vnd.openxmlformats-officedocument.presentationml.slideLayout+xml"/>
  <Override PartName="/ppt/slideLayouts/slideLayout29.xml" ContentType="application/vnd.openxmlformats-officedocument.presentationml.slideLayout+xml"/>
  <Override PartName="/ppt/slideLayouts/slideLayout90.xml" ContentType="application/vnd.openxmlformats-officedocument.presentationml.slideLayout+xml"/>
  <Override PartName="/ppt/slideLayouts/slideLayout134.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tableStyles.xml" ContentType="application/vnd.openxmlformats-officedocument.presentationml.tableStyles+xml"/>
  <Override PartName="/ppt/slideLayouts/slideLayout176.xml" ContentType="application/vnd.openxmlformats-officedocument.presentationml.slideLayout+xml"/>
  <Override PartName="/ppt/slideMasters/slideMaster13.xml" ContentType="application/vnd.openxmlformats-officedocument.presentationml.slideMaster+xml"/>
  <Override PartName="/ppt/slideLayouts/slideLayout5.xml" ContentType="application/vnd.openxmlformats-officedocument.presentationml.slideLayout+xml"/>
  <Override PartName="/ppt/slideLayouts/slideLayout112.xml" ContentType="application/vnd.openxmlformats-officedocument.presentationml.slideLayout+xml"/>
  <Override PartName="/ppt/slideLayouts/slideLayout49.xml" ContentType="application/vnd.openxmlformats-officedocument.presentationml.slideLayout+xml"/>
  <Override PartName="/ppt/slideLayouts/slideLayout62.xml" ContentType="application/vnd.openxmlformats-officedocument.presentationml.slideLayout+xml"/>
  <Default Extension="bin" ContentType="application/vnd.openxmlformats-officedocument.presentationml.printerSettings"/>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154.xml" ContentType="application/vnd.openxmlformats-officedocument.presentationml.slideLayout+xml"/>
  <Override PartName="/ppt/slides/slide16.xml" ContentType="application/vnd.openxmlformats-officedocument.presentationml.slide+xml"/>
  <Override PartName="/ppt/slideLayouts/slideLayout148.xml" ContentType="application/vnd.openxmlformats-officedocument.presentationml.slideLayout+xml"/>
  <Override PartName="/ppt/slideLayouts/slideLayout27.xml" ContentType="application/vnd.openxmlformats-officedocument.presentationml.slideLayout+xml"/>
  <Override PartName="/ppt/slideLayouts/slideLayout132.xml" ContentType="application/vnd.openxmlformats-officedocument.presentationml.slideLayout+xml"/>
  <Override PartName="/ppt/slideLayouts/slideLayout69.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Masters/slideMaster11.xml" ContentType="application/vnd.openxmlformats-officedocument.presentationml.slideMaster+xml"/>
  <Override PartName="/ppt/slideLayouts/slideLayout3.xml" ContentType="application/vnd.openxmlformats-officedocument.presentationml.slideLayout+xml"/>
  <Override PartName="/ppt/slideLayouts/slideLayout110.xml" ContentType="application/vnd.openxmlformats-officedocument.presentationml.slideLayout+xml"/>
  <Override PartName="/ppt/slideLayouts/slideLayout168.xml" ContentType="application/vnd.openxmlformats-officedocument.presentationml.slideLayout+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s/slide2.xml" ContentType="application/vnd.openxmlformats-officedocument.presentationml.slide+xml"/>
  <Override PartName="/ppt/slides/slide14.xml" ContentType="application/vnd.openxmlformats-officedocument.presentationml.slide+xml"/>
  <Override PartName="/ppt/slideLayouts/slideLayout89.xml" ContentType="application/vnd.openxmlformats-officedocument.presentationml.slideLayout+xml"/>
  <Override PartName="/ppt/slideLayouts/slideLayout152.xml" ContentType="application/vnd.openxmlformats-officedocument.presentationml.slideLayout+xml"/>
  <Override PartName="/ppt/slideLayouts/slideLayout146.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130.xml" ContentType="application/vnd.openxmlformats-officedocument.presentationml.slideLayout+xml"/>
  <Override PartName="/ppt/slideLayouts/slideLayout67.xml" ContentType="application/vnd.openxmlformats-officedocument.presentationml.slideLayout+xml"/>
  <Override PartName="/ppt/slideLayouts/slideLayout80.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xml" ContentType="application/vnd.openxmlformats-officedocument.presentationml.slideLayout+xml"/>
  <Override PartName="/ppt/slideLayouts/slideLayout16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150.xml" ContentType="application/vnd.openxmlformats-officedocument.presentationml.slideLayout+xml"/>
  <Default Extension="png" ContentType="image/png"/>
  <Override PartName="/ppt/slides/slide12.xml" ContentType="application/vnd.openxmlformats-officedocument.presentationml.slide+xml"/>
  <Override PartName="/ppt/slideLayouts/slideLayout144.xml" ContentType="application/vnd.openxmlformats-officedocument.presentationml.slideLayout+xml"/>
  <Override PartName="/ppt/slideLayouts/slideLayout23.xml" ContentType="application/vnd.openxmlformats-officedocument.presentationml.slideLayout+xml"/>
  <Default Extension="rels" ContentType="application/vnd.openxmlformats-package.relationships+xml"/>
  <Override PartName="/ppt/slideLayouts/slideLayout17.xml" ContentType="application/vnd.openxmlformats-officedocument.presentationml.slideLayout+xml"/>
  <Override PartName="/ppt/slideLayouts/slideLayout186.xml" ContentType="application/vnd.openxmlformats-officedocument.presentationml.slideLayout+xml"/>
  <Override PartName="/ppt/slideLayouts/slideLayout65.xml" ContentType="application/vnd.openxmlformats-officedocument.presentationml.slideLayout+xml"/>
  <Override PartName="/ppt/slideLayouts/slideLayout109.xml" ContentType="application/vnd.openxmlformats-officedocument.presentationml.slideLayout+xml"/>
  <Override PartName="/ppt/slideLayouts/slideLayout122.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170.xml" ContentType="application/vnd.openxmlformats-officedocument.presentationml.slideLayout+xml"/>
  <Override PartName="/ppt/slideLayouts/slideLayout164.xml" ContentType="application/vnd.openxmlformats-officedocument.presentationml.slideLayout+xml"/>
  <Override PartName="/ppt/slideLayouts/slideLayout43.xml" ContentType="application/vnd.openxmlformats-officedocument.presentationml.slideLayout+xml"/>
  <Override PartName="/ppt/slideLayouts/slideLayout37.xml" ContentType="application/vnd.openxmlformats-officedocument.presentationml.slideLayout+xml"/>
  <Override PartName="/ppt/slides/slide10.xml" ContentType="application/vnd.openxmlformats-officedocument.presentationml.slide+xml"/>
  <Override PartName="/ppt/slideLayouts/slideLayout129.xml" ContentType="application/vnd.openxmlformats-officedocument.presentationml.slideLayout+xml"/>
  <Override PartName="/ppt/slideLayouts/slideLayout142.xml" ContentType="application/vnd.openxmlformats-officedocument.presentationml.slideLayout+xml"/>
  <Override PartName="/ppt/slideLayouts/slideLayout21.xml" ContentType="application/vnd.openxmlformats-officedocument.presentationml.slideLayout+xml"/>
  <Override PartName="/ppt/slideLayouts/slideLayout79.xml" ContentType="application/vnd.openxmlformats-officedocument.presentationml.slideLayout+xml"/>
  <Override PartName="/ppt/slideLayouts/slideLayout15.xml" ContentType="application/vnd.openxmlformats-officedocument.presentationml.slideLayout+xml"/>
  <Override PartName="/ppt/slideLayouts/slideLayout184.xml" ContentType="application/vnd.openxmlformats-officedocument.presentationml.slideLayout+xml"/>
  <Override PartName="/ppt/presProps.xml" ContentType="application/vnd.openxmlformats-officedocument.presentationml.presProps+xml"/>
  <Override PartName="/ppt/slideLayouts/slideLayout107.xml" ContentType="application/vnd.openxmlformats-officedocument.presentationml.slideLayout+xml"/>
  <Override PartName="/ppt/slideLayouts/slideLayout120.xml" ContentType="application/vnd.openxmlformats-officedocument.presentationml.slideLayout+xml"/>
  <Override PartName="/ppt/slideLayouts/slideLayout57.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notesMasterIdLst>
    <p:notesMasterId r:id="rId35"/>
  </p:notesMasterIdLst>
  <p:sldIdLst>
    <p:sldId id="262" r:id="rId18"/>
    <p:sldId id="259" r:id="rId19"/>
    <p:sldId id="260" r:id="rId20"/>
    <p:sldId id="264" r:id="rId21"/>
    <p:sldId id="265" r:id="rId22"/>
    <p:sldId id="266" r:id="rId23"/>
    <p:sldId id="267" r:id="rId24"/>
    <p:sldId id="268" r:id="rId25"/>
    <p:sldId id="269" r:id="rId26"/>
    <p:sldId id="271" r:id="rId27"/>
    <p:sldId id="272" r:id="rId28"/>
    <p:sldId id="273" r:id="rId29"/>
    <p:sldId id="274" r:id="rId30"/>
    <p:sldId id="275" r:id="rId31"/>
    <p:sldId id="276" r:id="rId32"/>
    <p:sldId id="261" r:id="rId33"/>
    <p:sldId id="263" r:id="rId34"/>
  </p:sldIdLst>
  <p:sldSz cx="13004800" cy="9753600"/>
  <p:notesSz cx="6858000" cy="9144000"/>
  <p:defaultTextStyle>
    <a:defPPr>
      <a:defRPr lang="en-US"/>
    </a:defPPr>
    <a:lvl1pPr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1pPr>
    <a:lvl2pPr marL="4572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2pPr>
    <a:lvl3pPr marL="9144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3pPr>
    <a:lvl4pPr marL="13716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4pPr>
    <a:lvl5pPr marL="18288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5pPr>
    <a:lvl6pPr marL="22860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6pPr>
    <a:lvl7pPr marL="27432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7pPr>
    <a:lvl8pPr marL="32004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8pPr>
    <a:lvl9pPr marL="36576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p:cViewPr varScale="1">
        <p:scale>
          <a:sx n="85" d="100"/>
          <a:sy n="85" d="100"/>
        </p:scale>
        <p:origin x="-1288" y="-120"/>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B03703-AB56-EB42-91AA-F0CC9FDCA722}" type="datetimeFigureOut">
              <a:rPr lang="en-US" smtClean="0"/>
              <a:pPr/>
              <a:t>10/31/11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BA7CA-D537-024A-880D-BE5E0F149F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also say something about how this would specifically be helpful for academic papers (i.e.</a:t>
            </a:r>
            <a:r>
              <a:rPr lang="en-US" baseline="0" dirty="0" smtClean="0"/>
              <a:t> grad students and professors), as well as for anyone who has ever had to do a research paper using</a:t>
            </a:r>
          </a:p>
          <a:p>
            <a:r>
              <a:rPr lang="en-US" baseline="0" dirty="0" err="1" smtClean="0"/>
              <a:t>Jstore</a:t>
            </a:r>
            <a:r>
              <a:rPr lang="en-US" baseline="0" dirty="0" smtClean="0"/>
              <a:t> or similar.</a:t>
            </a:r>
          </a:p>
          <a:p>
            <a:endParaRPr lang="en-US" baseline="0" dirty="0" smtClean="0"/>
          </a:p>
          <a:p>
            <a:r>
              <a:rPr lang="en-US" baseline="0" dirty="0" smtClean="0"/>
              <a:t>Also, some of the design motivation was to make it minimalistic and as easy to use as possible. In some cases, we are willing to sacrifice complex functionality for ease of use.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Say</a:t>
            </a:r>
            <a:r>
              <a:rPr lang="en-US" baseline="0" dirty="0" smtClean="0"/>
              <a:t> something about some of the difficulties of full-text searching </a:t>
            </a:r>
            <a:r>
              <a:rPr lang="en-US" baseline="0" dirty="0" err="1" smtClean="0"/>
              <a:t>PDFs</a:t>
            </a:r>
            <a:r>
              <a:rPr lang="en-US" baseline="0" dirty="0" smtClean="0"/>
              <a:t>. They are stored as a tree, basically with a pointer to each letter. So just traversing text is much more complicated than iterating through a linear data structure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481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7150" y="2247900"/>
            <a:ext cx="1365250" cy="450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47900"/>
            <a:ext cx="3943350" cy="450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2209800"/>
            <a:ext cx="2730500" cy="4127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09800"/>
            <a:ext cx="8039100" cy="412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0414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78517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7851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56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436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533400"/>
            <a:ext cx="2925762" cy="817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533400"/>
            <a:ext cx="8624888" cy="8178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20.xml"/><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33" name="Group 9"/>
          <p:cNvGrpSpPr>
            <a:grpSpLocks/>
          </p:cNvGrpSpPr>
          <p:nvPr/>
        </p:nvGrpSpPr>
        <p:grpSpPr bwMode="auto">
          <a:xfrm>
            <a:off x="495300" y="444500"/>
            <a:ext cx="12014200" cy="8890000"/>
            <a:chOff x="0" y="0"/>
            <a:chExt cx="7568" cy="5600"/>
          </a:xfrm>
        </p:grpSpPr>
        <p:pic>
          <p:nvPicPr>
            <p:cNvPr id="102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3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3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3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034"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035"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249" name="Group 9"/>
          <p:cNvGrpSpPr>
            <a:grpSpLocks/>
          </p:cNvGrpSpPr>
          <p:nvPr/>
        </p:nvGrpSpPr>
        <p:grpSpPr bwMode="auto">
          <a:xfrm>
            <a:off x="495300" y="444500"/>
            <a:ext cx="12014200" cy="8890000"/>
            <a:chOff x="0" y="0"/>
            <a:chExt cx="7568" cy="5600"/>
          </a:xfrm>
        </p:grpSpPr>
        <p:pic>
          <p:nvPicPr>
            <p:cNvPr id="1024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4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4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4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4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24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24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24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10252" name="Group 12"/>
          <p:cNvGrpSpPr>
            <a:grpSpLocks/>
          </p:cNvGrpSpPr>
          <p:nvPr/>
        </p:nvGrpSpPr>
        <p:grpSpPr bwMode="auto">
          <a:xfrm>
            <a:off x="342900" y="355600"/>
            <a:ext cx="12319000" cy="9271000"/>
            <a:chOff x="0" y="0"/>
            <a:chExt cx="7760" cy="5840"/>
          </a:xfrm>
        </p:grpSpPr>
        <p:sp>
          <p:nvSpPr>
            <p:cNvPr id="10250"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0251"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1273" name="Group 9"/>
          <p:cNvGrpSpPr>
            <a:grpSpLocks/>
          </p:cNvGrpSpPr>
          <p:nvPr/>
        </p:nvGrpSpPr>
        <p:grpSpPr bwMode="auto">
          <a:xfrm>
            <a:off x="495300" y="444500"/>
            <a:ext cx="12014200" cy="8877300"/>
            <a:chOff x="0" y="0"/>
            <a:chExt cx="7568" cy="5592"/>
          </a:xfrm>
        </p:grpSpPr>
        <p:pic>
          <p:nvPicPr>
            <p:cNvPr id="1126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1266"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1267"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1268"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1269"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1270"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1271"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1272"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1274" name="Rectangle 10"/>
          <p:cNvSpPr>
            <a:spLocks noGrp="1" noChangeArrowheads="1"/>
          </p:cNvSpPr>
          <p:nvPr>
            <p:ph type="title"/>
          </p:nvPr>
        </p:nvSpPr>
        <p:spPr bwMode="auto">
          <a:xfrm>
            <a:off x="1041400" y="2959100"/>
            <a:ext cx="10922000" cy="38354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2297" name="Group 9"/>
          <p:cNvGrpSpPr>
            <a:grpSpLocks/>
          </p:cNvGrpSpPr>
          <p:nvPr/>
        </p:nvGrpSpPr>
        <p:grpSpPr bwMode="auto">
          <a:xfrm>
            <a:off x="495300" y="444500"/>
            <a:ext cx="12014200" cy="8877300"/>
            <a:chOff x="0" y="0"/>
            <a:chExt cx="7568" cy="5592"/>
          </a:xfrm>
        </p:grpSpPr>
        <p:pic>
          <p:nvPicPr>
            <p:cNvPr id="1228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2290"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2291"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2292"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2293"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2294"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2295"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2296"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2298"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2299"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2302" name="Group 14"/>
          <p:cNvGrpSpPr>
            <a:grpSpLocks/>
          </p:cNvGrpSpPr>
          <p:nvPr/>
        </p:nvGrpSpPr>
        <p:grpSpPr bwMode="auto">
          <a:xfrm>
            <a:off x="342900" y="850900"/>
            <a:ext cx="12319000" cy="5448300"/>
            <a:chOff x="0" y="0"/>
            <a:chExt cx="7760" cy="3432"/>
          </a:xfrm>
        </p:grpSpPr>
        <p:sp>
          <p:nvSpPr>
            <p:cNvPr id="12300"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2301"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3321" name="Group 9"/>
          <p:cNvGrpSpPr>
            <a:grpSpLocks/>
          </p:cNvGrpSpPr>
          <p:nvPr/>
        </p:nvGrpSpPr>
        <p:grpSpPr bwMode="auto">
          <a:xfrm>
            <a:off x="495300" y="444500"/>
            <a:ext cx="12014200" cy="8877300"/>
            <a:chOff x="0" y="0"/>
            <a:chExt cx="7568" cy="5592"/>
          </a:xfrm>
        </p:grpSpPr>
        <p:pic>
          <p:nvPicPr>
            <p:cNvPr id="1331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3314"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3315"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3316"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3317"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3318"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3319"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3320"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3322" name="Rectangle 10"/>
          <p:cNvSpPr>
            <a:spLocks noGrp="1" noChangeArrowheads="1"/>
          </p:cNvSpPr>
          <p:nvPr>
            <p:ph type="title"/>
          </p:nvPr>
        </p:nvSpPr>
        <p:spPr bwMode="auto">
          <a:xfrm>
            <a:off x="1041400" y="2247900"/>
            <a:ext cx="5461000" cy="27305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3323" name="Rectangle 11"/>
          <p:cNvSpPr>
            <a:spLocks noGrp="1" noChangeArrowheads="1"/>
          </p:cNvSpPr>
          <p:nvPr>
            <p:ph type="body" idx="1"/>
          </p:nvPr>
        </p:nvSpPr>
        <p:spPr bwMode="auto">
          <a:xfrm>
            <a:off x="1041400" y="4965700"/>
            <a:ext cx="5461000" cy="1790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4345" name="Group 9"/>
          <p:cNvGrpSpPr>
            <a:grpSpLocks/>
          </p:cNvGrpSpPr>
          <p:nvPr/>
        </p:nvGrpSpPr>
        <p:grpSpPr bwMode="auto">
          <a:xfrm>
            <a:off x="495300" y="444500"/>
            <a:ext cx="12014200" cy="8877300"/>
            <a:chOff x="0" y="0"/>
            <a:chExt cx="7568" cy="5592"/>
          </a:xfrm>
        </p:grpSpPr>
        <p:pic>
          <p:nvPicPr>
            <p:cNvPr id="1433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4338"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4339"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4340"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4341"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4342"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4343"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4344"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4346"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4347"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4350" name="Group 14"/>
          <p:cNvGrpSpPr>
            <a:grpSpLocks/>
          </p:cNvGrpSpPr>
          <p:nvPr/>
        </p:nvGrpSpPr>
        <p:grpSpPr bwMode="auto">
          <a:xfrm>
            <a:off x="342900" y="850900"/>
            <a:ext cx="12319000" cy="5448300"/>
            <a:chOff x="0" y="0"/>
            <a:chExt cx="7760" cy="3432"/>
          </a:xfrm>
        </p:grpSpPr>
        <p:sp>
          <p:nvSpPr>
            <p:cNvPr id="14348"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4349"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5369" name="Group 9"/>
          <p:cNvGrpSpPr>
            <a:grpSpLocks/>
          </p:cNvGrpSpPr>
          <p:nvPr/>
        </p:nvGrpSpPr>
        <p:grpSpPr bwMode="auto">
          <a:xfrm>
            <a:off x="495300" y="444500"/>
            <a:ext cx="12014200" cy="8877300"/>
            <a:chOff x="0" y="0"/>
            <a:chExt cx="7568" cy="5592"/>
          </a:xfrm>
        </p:grpSpPr>
        <p:pic>
          <p:nvPicPr>
            <p:cNvPr id="1536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5362"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5363"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5364"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5365"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5366"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5367"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5368"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5370" name="Rectangle 10"/>
          <p:cNvSpPr>
            <a:spLocks noGrp="1" noChangeArrowheads="1"/>
          </p:cNvSpPr>
          <p:nvPr>
            <p:ph type="title"/>
          </p:nvPr>
        </p:nvSpPr>
        <p:spPr bwMode="auto">
          <a:xfrm>
            <a:off x="1041400" y="2209800"/>
            <a:ext cx="10922000" cy="27686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5371" name="Rectangle 11"/>
          <p:cNvSpPr>
            <a:spLocks noGrp="1" noChangeArrowheads="1"/>
          </p:cNvSpPr>
          <p:nvPr>
            <p:ph type="body" idx="1"/>
          </p:nvPr>
        </p:nvSpPr>
        <p:spPr bwMode="auto">
          <a:xfrm>
            <a:off x="1041400" y="50927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6393" name="Group 9"/>
          <p:cNvGrpSpPr>
            <a:grpSpLocks/>
          </p:cNvGrpSpPr>
          <p:nvPr/>
        </p:nvGrpSpPr>
        <p:grpSpPr bwMode="auto">
          <a:xfrm>
            <a:off x="495300" y="444500"/>
            <a:ext cx="12014200" cy="8890000"/>
            <a:chOff x="0" y="0"/>
            <a:chExt cx="7568" cy="5600"/>
          </a:xfrm>
        </p:grpSpPr>
        <p:pic>
          <p:nvPicPr>
            <p:cNvPr id="1638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638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638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638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638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639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639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639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6394" name="Rectangle 10"/>
          <p:cNvSpPr>
            <a:spLocks noGrp="1" noChangeArrowheads="1"/>
          </p:cNvSpPr>
          <p:nvPr>
            <p:ph type="body" idx="1"/>
          </p:nvPr>
        </p:nvSpPr>
        <p:spPr bwMode="auto">
          <a:xfrm>
            <a:off x="1041400" y="1511300"/>
            <a:ext cx="10922000" cy="673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7417" name="Group 9"/>
          <p:cNvGrpSpPr>
            <a:grpSpLocks/>
          </p:cNvGrpSpPr>
          <p:nvPr/>
        </p:nvGrpSpPr>
        <p:grpSpPr bwMode="auto">
          <a:xfrm>
            <a:off x="495300" y="444500"/>
            <a:ext cx="12014200" cy="8890000"/>
            <a:chOff x="0" y="0"/>
            <a:chExt cx="7568" cy="5600"/>
          </a:xfrm>
        </p:grpSpPr>
        <p:pic>
          <p:nvPicPr>
            <p:cNvPr id="1740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741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741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741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741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741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741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741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741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7419"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57" name="Group 9"/>
          <p:cNvGrpSpPr>
            <a:grpSpLocks/>
          </p:cNvGrpSpPr>
          <p:nvPr/>
        </p:nvGrpSpPr>
        <p:grpSpPr bwMode="auto">
          <a:xfrm>
            <a:off x="495300" y="444500"/>
            <a:ext cx="12014200" cy="8890000"/>
            <a:chOff x="0" y="0"/>
            <a:chExt cx="7568" cy="5600"/>
          </a:xfrm>
        </p:grpSpPr>
        <p:pic>
          <p:nvPicPr>
            <p:cNvPr id="204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205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205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205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205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205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205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205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205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2059"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081" name="Group 9"/>
          <p:cNvGrpSpPr>
            <a:grpSpLocks/>
          </p:cNvGrpSpPr>
          <p:nvPr/>
        </p:nvGrpSpPr>
        <p:grpSpPr bwMode="auto">
          <a:xfrm>
            <a:off x="495300" y="444500"/>
            <a:ext cx="12014200" cy="8890000"/>
            <a:chOff x="0" y="0"/>
            <a:chExt cx="7568" cy="5600"/>
          </a:xfrm>
        </p:grpSpPr>
        <p:pic>
          <p:nvPicPr>
            <p:cNvPr id="307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307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307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307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307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307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307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308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3082"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3083"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4105" name="Group 9"/>
          <p:cNvGrpSpPr>
            <a:grpSpLocks/>
          </p:cNvGrpSpPr>
          <p:nvPr/>
        </p:nvGrpSpPr>
        <p:grpSpPr bwMode="auto">
          <a:xfrm>
            <a:off x="495300" y="444500"/>
            <a:ext cx="12014200" cy="8890000"/>
            <a:chOff x="0" y="0"/>
            <a:chExt cx="7568" cy="5600"/>
          </a:xfrm>
        </p:grpSpPr>
        <p:pic>
          <p:nvPicPr>
            <p:cNvPr id="409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409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409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410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410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410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410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410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4106"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4107" name="Rectangle 11"/>
          <p:cNvSpPr>
            <a:spLocks noGrp="1" noChangeArrowheads="1"/>
          </p:cNvSpPr>
          <p:nvPr>
            <p:ph type="body" idx="1"/>
          </p:nvPr>
        </p:nvSpPr>
        <p:spPr bwMode="auto">
          <a:xfrm>
            <a:off x="6756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5129" name="Group 9"/>
          <p:cNvGrpSpPr>
            <a:grpSpLocks/>
          </p:cNvGrpSpPr>
          <p:nvPr/>
        </p:nvGrpSpPr>
        <p:grpSpPr bwMode="auto">
          <a:xfrm>
            <a:off x="495300" y="444500"/>
            <a:ext cx="12014200" cy="8890000"/>
            <a:chOff x="0" y="0"/>
            <a:chExt cx="7568" cy="5600"/>
          </a:xfrm>
        </p:grpSpPr>
        <p:pic>
          <p:nvPicPr>
            <p:cNvPr id="512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512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512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512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512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512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512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512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5130"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6153" name="Group 9"/>
          <p:cNvGrpSpPr>
            <a:grpSpLocks/>
          </p:cNvGrpSpPr>
          <p:nvPr/>
        </p:nvGrpSpPr>
        <p:grpSpPr bwMode="auto">
          <a:xfrm>
            <a:off x="495300" y="444500"/>
            <a:ext cx="12014200" cy="8890000"/>
            <a:chOff x="0" y="0"/>
            <a:chExt cx="7568" cy="5600"/>
          </a:xfrm>
        </p:grpSpPr>
        <p:pic>
          <p:nvPicPr>
            <p:cNvPr id="614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614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614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614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614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615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615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615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7177" name="Group 9"/>
          <p:cNvGrpSpPr>
            <a:grpSpLocks/>
          </p:cNvGrpSpPr>
          <p:nvPr/>
        </p:nvGrpSpPr>
        <p:grpSpPr bwMode="auto">
          <a:xfrm>
            <a:off x="495300" y="444500"/>
            <a:ext cx="12014200" cy="8890000"/>
            <a:chOff x="0" y="0"/>
            <a:chExt cx="7568" cy="5600"/>
          </a:xfrm>
        </p:grpSpPr>
        <p:pic>
          <p:nvPicPr>
            <p:cNvPr id="716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717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717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717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717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717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717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717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7180" name="Group 12"/>
          <p:cNvGrpSpPr>
            <a:grpSpLocks/>
          </p:cNvGrpSpPr>
          <p:nvPr/>
        </p:nvGrpSpPr>
        <p:grpSpPr bwMode="auto">
          <a:xfrm>
            <a:off x="342900" y="355600"/>
            <a:ext cx="12319000" cy="9271000"/>
            <a:chOff x="0" y="0"/>
            <a:chExt cx="7760" cy="5840"/>
          </a:xfrm>
        </p:grpSpPr>
        <p:sp>
          <p:nvSpPr>
            <p:cNvPr id="7178"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7179"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8201" name="Group 9"/>
          <p:cNvGrpSpPr>
            <a:grpSpLocks/>
          </p:cNvGrpSpPr>
          <p:nvPr/>
        </p:nvGrpSpPr>
        <p:grpSpPr bwMode="auto">
          <a:xfrm>
            <a:off x="495300" y="444500"/>
            <a:ext cx="12014200" cy="8890000"/>
            <a:chOff x="0" y="0"/>
            <a:chExt cx="7568" cy="5600"/>
          </a:xfrm>
        </p:grpSpPr>
        <p:pic>
          <p:nvPicPr>
            <p:cNvPr id="819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819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819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819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819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819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819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820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8204" name="Group 12"/>
          <p:cNvGrpSpPr>
            <a:grpSpLocks/>
          </p:cNvGrpSpPr>
          <p:nvPr/>
        </p:nvGrpSpPr>
        <p:grpSpPr bwMode="auto">
          <a:xfrm>
            <a:off x="342900" y="355600"/>
            <a:ext cx="12319000" cy="9271000"/>
            <a:chOff x="0" y="0"/>
            <a:chExt cx="7760" cy="5840"/>
          </a:xfrm>
        </p:grpSpPr>
        <p:sp>
          <p:nvSpPr>
            <p:cNvPr id="8202"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8203"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9225" name="Group 9"/>
          <p:cNvGrpSpPr>
            <a:grpSpLocks/>
          </p:cNvGrpSpPr>
          <p:nvPr/>
        </p:nvGrpSpPr>
        <p:grpSpPr bwMode="auto">
          <a:xfrm>
            <a:off x="495300" y="444500"/>
            <a:ext cx="12014200" cy="8890000"/>
            <a:chOff x="0" y="0"/>
            <a:chExt cx="7568" cy="5600"/>
          </a:xfrm>
        </p:grpSpPr>
        <p:pic>
          <p:nvPicPr>
            <p:cNvPr id="921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921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921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922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922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922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922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922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9228" name="Group 12"/>
          <p:cNvGrpSpPr>
            <a:grpSpLocks/>
          </p:cNvGrpSpPr>
          <p:nvPr/>
        </p:nvGrpSpPr>
        <p:grpSpPr bwMode="auto">
          <a:xfrm>
            <a:off x="342900" y="355600"/>
            <a:ext cx="12319000" cy="9271000"/>
            <a:chOff x="0" y="0"/>
            <a:chExt cx="7760" cy="5840"/>
          </a:xfrm>
        </p:grpSpPr>
        <p:sp>
          <p:nvSpPr>
            <p:cNvPr id="9226"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9227"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Biblio</a:t>
            </a:r>
            <a:endParaRPr lang="en-US" dirty="0"/>
          </a:p>
        </p:txBody>
      </p:sp>
      <p:sp>
        <p:nvSpPr>
          <p:cNvPr id="3" name="Content Placeholder 2"/>
          <p:cNvSpPr>
            <a:spLocks noGrp="1"/>
          </p:cNvSpPr>
          <p:nvPr>
            <p:ph idx="1"/>
          </p:nvPr>
        </p:nvSpPr>
        <p:spPr/>
        <p:txBody>
          <a:bodyPr/>
          <a:lstStyle/>
          <a:p>
            <a:r>
              <a:rPr lang="en-US" dirty="0" smtClean="0"/>
              <a:t>Dan Crankshaw</a:t>
            </a:r>
          </a:p>
          <a:p>
            <a:r>
              <a:rPr lang="en-US" dirty="0" smtClean="0"/>
              <a:t>Cain Lu</a:t>
            </a:r>
          </a:p>
          <a:p>
            <a:r>
              <a:rPr lang="en-US" dirty="0" smtClean="0"/>
              <a:t>Paul O’Neill</a:t>
            </a:r>
          </a:p>
          <a:p>
            <a:r>
              <a:rPr lang="en-US" dirty="0" err="1" smtClean="0"/>
              <a:t>Jiefeng</a:t>
            </a:r>
            <a:r>
              <a:rPr lang="en-US" dirty="0" smtClean="0"/>
              <a:t> </a:t>
            </a:r>
            <a:r>
              <a:rPr lang="en-US" dirty="0" err="1" smtClean="0"/>
              <a:t>Zhai</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Model</a:t>
            </a:r>
            <a:endParaRPr lang="en-US" dirty="0"/>
          </a:p>
        </p:txBody>
      </p:sp>
      <p:pic>
        <p:nvPicPr>
          <p:cNvPr id="4" name="Content Placeholder 3" descr="model_diagram.png"/>
          <p:cNvPicPr>
            <a:picLocks noGrp="1" noChangeAspect="1"/>
          </p:cNvPicPr>
          <p:nvPr>
            <p:ph idx="1"/>
          </p:nvPr>
        </p:nvPicPr>
        <p:blipFill>
          <a:blip r:embed="rId2"/>
          <a:srcRect l="-15589" r="-15589"/>
          <a:stretch>
            <a:fillRect/>
          </a:stretch>
        </p:blip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File Display</a:t>
            </a:r>
            <a:endParaRPr lang="en-US" dirty="0"/>
          </a:p>
        </p:txBody>
      </p:sp>
      <p:pic>
        <p:nvPicPr>
          <p:cNvPr id="4" name="Content Placeholder 3" descr="file_display_class_diagram.png"/>
          <p:cNvPicPr>
            <a:picLocks noGrp="1" noChangeAspect="1"/>
          </p:cNvPicPr>
          <p:nvPr>
            <p:ph idx="1"/>
          </p:nvPr>
        </p:nvPicPr>
        <p:blipFill>
          <a:blip r:embed="rId2"/>
          <a:srcRect l="-9233" r="-9233"/>
          <a:stretch>
            <a:fillRect/>
          </a:stretch>
        </p:blip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Search</a:t>
            </a:r>
            <a:endParaRPr lang="en-US" dirty="0"/>
          </a:p>
        </p:txBody>
      </p:sp>
      <p:pic>
        <p:nvPicPr>
          <p:cNvPr id="4" name="Content Placeholder 3" descr="search_class_diagram.png"/>
          <p:cNvPicPr>
            <a:picLocks noGrp="1" noChangeAspect="1"/>
          </p:cNvPicPr>
          <p:nvPr>
            <p:ph idx="1"/>
          </p:nvPr>
        </p:nvPicPr>
        <p:blipFill>
          <a:blip r:embed="rId2"/>
          <a:srcRect t="-112390" b="-112390"/>
          <a:stretch>
            <a:fillRect/>
          </a:stretch>
        </p:blip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6" name="Content Placeholder 5" descr="sequence_diagram1.png"/>
          <p:cNvPicPr>
            <a:picLocks noGrp="1" noChangeAspect="1"/>
          </p:cNvPicPr>
          <p:nvPr>
            <p:ph idx="1"/>
          </p:nvPr>
        </p:nvPicPr>
        <p:blipFill>
          <a:blip r:embed="rId2"/>
          <a:srcRect l="-1426" r="-1426"/>
          <a:stretch>
            <a:fillRect/>
          </a:stretch>
        </p:blipFill>
        <p:spPr>
          <a:xfrm>
            <a:off x="406400" y="2895600"/>
            <a:ext cx="12183524" cy="6375100"/>
          </a:xfr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4" name="Content Placeholder 3" descr="sequence_diagram2.png"/>
          <p:cNvPicPr>
            <a:picLocks noGrp="1" noChangeAspect="1"/>
          </p:cNvPicPr>
          <p:nvPr>
            <p:ph idx="1"/>
          </p:nvPr>
        </p:nvPicPr>
        <p:blipFill>
          <a:blip r:embed="rId2"/>
          <a:srcRect l="-25402" r="-25402"/>
          <a:stretch>
            <a:fillRect/>
          </a:stretch>
        </p:blipFill>
        <p:spPr>
          <a:xfrm>
            <a:off x="0" y="2330065"/>
            <a:ext cx="13284200" cy="6951035"/>
          </a:xfr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a:t>
            </a:r>
            <a:endParaRPr lang="en-US" dirty="0"/>
          </a:p>
        </p:txBody>
      </p:sp>
      <p:pic>
        <p:nvPicPr>
          <p:cNvPr id="4" name="Content Placeholder 3" descr="import_gui_sketch.png"/>
          <p:cNvPicPr>
            <a:picLocks noGrp="1" noChangeAspect="1"/>
          </p:cNvPicPr>
          <p:nvPr>
            <p:ph idx="1"/>
          </p:nvPr>
        </p:nvPicPr>
        <p:blipFill>
          <a:blip r:embed="rId2"/>
          <a:srcRect l="-43827" r="-43827"/>
          <a:stretch>
            <a:fillRect/>
          </a:stretch>
        </p:blipFill>
        <p:spPr>
          <a:xfrm>
            <a:off x="18627" y="2491083"/>
            <a:ext cx="12960773" cy="6781800"/>
          </a:xfr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3" name="Content Placeholder 2"/>
          <p:cNvSpPr>
            <a:spLocks noGrp="1"/>
          </p:cNvSpPr>
          <p:nvPr>
            <p:ph idx="1"/>
          </p:nvPr>
        </p:nvSpPr>
        <p:spPr/>
        <p:txBody>
          <a:bodyPr/>
          <a:lstStyle/>
          <a:p>
            <a:r>
              <a:rPr lang="en-US" dirty="0" smtClean="0"/>
              <a:t>Hibernate integrated with HSQLDB</a:t>
            </a:r>
          </a:p>
          <a:p>
            <a:r>
              <a:rPr lang="en-US" dirty="0" smtClean="0"/>
              <a:t>Render and display </a:t>
            </a:r>
            <a:r>
              <a:rPr lang="en-US" dirty="0" err="1" smtClean="0"/>
              <a:t>PDFs</a:t>
            </a:r>
            <a:r>
              <a:rPr lang="en-US" dirty="0" smtClean="0"/>
              <a:t> in a </a:t>
            </a:r>
            <a:r>
              <a:rPr lang="en-US" dirty="0" err="1" smtClean="0"/>
              <a:t>scrollpane</a:t>
            </a:r>
            <a:r>
              <a:rPr lang="en-US" dirty="0" smtClean="0"/>
              <a:t> using </a:t>
            </a:r>
            <a:r>
              <a:rPr lang="en-US" dirty="0" err="1" smtClean="0"/>
              <a:t>JPedal</a:t>
            </a:r>
            <a:endParaRPr lang="en-US" dirty="0" smtClean="0"/>
          </a:p>
          <a:p>
            <a:r>
              <a:rPr lang="en-US" dirty="0" smtClean="0"/>
              <a:t>Basic import GUI</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a:t>
            </a:r>
            <a:endParaRPr lang="en-US" dirty="0"/>
          </a:p>
        </p:txBody>
      </p:sp>
      <p:sp>
        <p:nvSpPr>
          <p:cNvPr id="3" name="Content Placeholder 2"/>
          <p:cNvSpPr>
            <a:spLocks noGrp="1"/>
          </p:cNvSpPr>
          <p:nvPr>
            <p:ph idx="1"/>
          </p:nvPr>
        </p:nvSpPr>
        <p:spPr/>
        <p:txBody>
          <a:bodyPr/>
          <a:lstStyle/>
          <a:p>
            <a:r>
              <a:rPr lang="en-US" dirty="0" smtClean="0"/>
              <a:t>RSS Reader</a:t>
            </a:r>
          </a:p>
          <a:p>
            <a:r>
              <a:rPr lang="en-US" dirty="0" smtClean="0"/>
              <a:t>Full-Text Search</a:t>
            </a:r>
          </a:p>
          <a:p>
            <a:r>
              <a:rPr lang="en-US" dirty="0" smtClean="0"/>
              <a:t>More File Formats</a:t>
            </a:r>
          </a:p>
          <a:p>
            <a:r>
              <a:rPr lang="en-US" dirty="0" smtClean="0"/>
              <a:t>Bookmarking</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Architecture</a:t>
            </a:r>
          </a:p>
          <a:p>
            <a:r>
              <a:rPr lang="en-US" dirty="0" smtClean="0"/>
              <a:t>Design</a:t>
            </a:r>
          </a:p>
          <a:p>
            <a:r>
              <a:rPr lang="en-US" dirty="0" smtClean="0"/>
              <a:t>Use Cases</a:t>
            </a:r>
          </a:p>
          <a:p>
            <a:r>
              <a:rPr lang="en-US" dirty="0" smtClean="0"/>
              <a:t>Implementation Status</a:t>
            </a: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Strange File Names</a:t>
            </a:r>
          </a:p>
          <a:p>
            <a:r>
              <a:rPr lang="en-US" dirty="0" smtClean="0"/>
              <a:t>Music libraries, so why not text-based libraries?</a:t>
            </a:r>
          </a:p>
          <a:p>
            <a:r>
              <a:rPr lang="en-US" dirty="0" smtClean="0"/>
              <a:t>Non-hierarchical relationships</a:t>
            </a:r>
          </a:p>
          <a:p>
            <a:r>
              <a:rPr lang="en-US" dirty="0" smtClean="0"/>
              <a:t>Organize and view in one application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pic>
        <p:nvPicPr>
          <p:cNvPr id="4" name="Content Placeholder 3" descr="reading_gui_sketch.png"/>
          <p:cNvPicPr>
            <a:picLocks noGrp="1" noChangeAspect="1"/>
          </p:cNvPicPr>
          <p:nvPr>
            <p:ph idx="1"/>
          </p:nvPr>
        </p:nvPicPr>
        <p:blipFill>
          <a:blip r:embed="rId2"/>
          <a:srcRect l="-8395" r="-8395"/>
          <a:stretch>
            <a:fillRect/>
          </a:stretch>
        </p:blipFill>
        <p:spPr>
          <a:xfrm>
            <a:off x="94826" y="2485434"/>
            <a:ext cx="12960774" cy="6781800"/>
          </a:xfr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pic>
        <p:nvPicPr>
          <p:cNvPr id="4" name="Content Placeholder 3" descr="searching_gui_sketch.png"/>
          <p:cNvPicPr>
            <a:picLocks noGrp="1" noChangeAspect="1"/>
          </p:cNvPicPr>
          <p:nvPr>
            <p:ph idx="1"/>
          </p:nvPr>
        </p:nvPicPr>
        <p:blipFill>
          <a:blip r:embed="rId2"/>
          <a:srcRect l="-18551" r="-18551"/>
          <a:stretch>
            <a:fillRect/>
          </a:stretch>
        </p:blipFill>
        <p:spPr>
          <a:xfrm>
            <a:off x="-50800" y="2286000"/>
            <a:ext cx="13300569" cy="6959600"/>
          </a:xfr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Management</a:t>
            </a:r>
            <a:endParaRPr lang="en-US" dirty="0"/>
          </a:p>
        </p:txBody>
      </p:sp>
      <p:pic>
        <p:nvPicPr>
          <p:cNvPr id="4" name="Content Placeholder 3" descr="manage_tags_gui_sketch.png"/>
          <p:cNvPicPr>
            <a:picLocks noGrp="1" noChangeAspect="1"/>
          </p:cNvPicPr>
          <p:nvPr>
            <p:ph idx="1"/>
          </p:nvPr>
        </p:nvPicPr>
        <p:blipFill>
          <a:blip r:embed="rId2"/>
          <a:srcRect l="-22188" r="-22188"/>
          <a:stretch>
            <a:fillRect/>
          </a:stretch>
        </p:blipFill>
        <p:spPr>
          <a:xfrm>
            <a:off x="95391" y="2465277"/>
            <a:ext cx="12909409" cy="6754923"/>
          </a:xfr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a:t>
            </a:r>
            <a:endParaRPr lang="en-US" dirty="0"/>
          </a:p>
        </p:txBody>
      </p:sp>
      <p:pic>
        <p:nvPicPr>
          <p:cNvPr id="4" name="Content Placeholder 3" descr="import_gui_sketch.png"/>
          <p:cNvPicPr>
            <a:picLocks noGrp="1" noChangeAspect="1"/>
          </p:cNvPicPr>
          <p:nvPr>
            <p:ph idx="1"/>
          </p:nvPr>
        </p:nvPicPr>
        <p:blipFill>
          <a:blip r:embed="rId2"/>
          <a:srcRect l="-43827" r="-43827"/>
          <a:stretch>
            <a:fillRect/>
          </a:stretch>
        </p:blipFill>
        <p:spPr>
          <a:xfrm>
            <a:off x="18627" y="2491083"/>
            <a:ext cx="12960773" cy="6781800"/>
          </a:xfr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6" name="Content Placeholder 5" descr="OOSEpresentationarchitecturedrawing (1).png"/>
          <p:cNvPicPr>
            <a:picLocks noGrp="1" noChangeAspect="1"/>
          </p:cNvPicPr>
          <p:nvPr>
            <p:ph idx="1"/>
          </p:nvPr>
        </p:nvPicPr>
        <p:blipFill>
          <a:blip r:embed="rId2"/>
          <a:srcRect l="-21667" r="-21667"/>
          <a:stretch>
            <a:fillRect/>
          </a:stretch>
        </p:blipFill>
        <p:spPr>
          <a:xfrm>
            <a:off x="0" y="2362200"/>
            <a:ext cx="12979400" cy="6791546"/>
          </a:xfr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Import</a:t>
            </a:r>
            <a:endParaRPr lang="en-US" dirty="0"/>
          </a:p>
        </p:txBody>
      </p:sp>
      <p:pic>
        <p:nvPicPr>
          <p:cNvPr id="4" name="Content Placeholder 3" descr="import_search_class_diagram.png"/>
          <p:cNvPicPr>
            <a:picLocks noGrp="1" noChangeAspect="1"/>
          </p:cNvPicPr>
          <p:nvPr>
            <p:ph idx="1"/>
          </p:nvPr>
        </p:nvPicPr>
        <p:blipFill>
          <a:blip r:embed="rId2"/>
          <a:srcRect l="-23259" r="-23259"/>
          <a:stretch>
            <a:fillRect/>
          </a:stretch>
        </p:blip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7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7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7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 Center">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 Center">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Horizontal">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Vertical">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Photo - Vertic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hoto - Horizontal 3 Up">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Subtitle">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amp; Subtitle">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Bullets - 2 Column">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2 Column">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Bullets &amp; Photo">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Bullets &amp; Photo">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Lef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Lef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 Righ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Righ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 Top">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 To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lank">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Big">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Big">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Bi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3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hoto - 5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5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5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107</TotalTime>
  <Pages>0</Pages>
  <Words>222</Words>
  <Characters>0</Characters>
  <Application>Microsoft Macintosh PowerPoint</Application>
  <PresentationFormat>Custom</PresentationFormat>
  <Lines>0</Lines>
  <Paragraphs>44</Paragraphs>
  <Slides>17</Slides>
  <Notes>2</Notes>
  <HiddenSlides>0</HiddenSlides>
  <MMClips>0</MMClips>
  <ScaleCrop>false</ScaleCrop>
  <HeadingPairs>
    <vt:vector size="4" baseType="variant">
      <vt:variant>
        <vt:lpstr>Design Template</vt:lpstr>
      </vt:variant>
      <vt:variant>
        <vt:i4>17</vt:i4>
      </vt:variant>
      <vt:variant>
        <vt:lpstr>Slide Titles</vt:lpstr>
      </vt:variant>
      <vt:variant>
        <vt:i4>17</vt:i4>
      </vt:variant>
    </vt:vector>
  </HeadingPairs>
  <TitlesOfParts>
    <vt:vector size="34" baseType="lpstr">
      <vt:lpstr>Title &amp; Bullets</vt:lpstr>
      <vt:lpstr>Title, Bullets &amp; Photo</vt:lpstr>
      <vt:lpstr>Title &amp; Bullets - Left</vt:lpstr>
      <vt:lpstr>Title &amp; Bullets - Right</vt:lpstr>
      <vt:lpstr>Title - Top</vt:lpstr>
      <vt:lpstr>Blank</vt:lpstr>
      <vt:lpstr>Photo - Big</vt:lpstr>
      <vt:lpstr>Photo - 3 up</vt:lpstr>
      <vt:lpstr>Photo - 5 up</vt:lpstr>
      <vt:lpstr>Photo - 7 up</vt:lpstr>
      <vt:lpstr>Title - Center</vt:lpstr>
      <vt:lpstr>Photo - Horizontal</vt:lpstr>
      <vt:lpstr>Photo - Vertical</vt:lpstr>
      <vt:lpstr>Photo - Horizontal 3 Up</vt:lpstr>
      <vt:lpstr>Title &amp; Subtitle</vt:lpstr>
      <vt:lpstr>Bullets</vt:lpstr>
      <vt:lpstr>Title &amp; Bullets - 2 Column</vt:lpstr>
      <vt:lpstr>Biblio</vt:lpstr>
      <vt:lpstr>Agenda</vt:lpstr>
      <vt:lpstr>Motivation</vt:lpstr>
      <vt:lpstr>Reading</vt:lpstr>
      <vt:lpstr>Searching</vt:lpstr>
      <vt:lpstr>Tag Management</vt:lpstr>
      <vt:lpstr>Importing</vt:lpstr>
      <vt:lpstr>Architecture</vt:lpstr>
      <vt:lpstr>Code Overview: Import</vt:lpstr>
      <vt:lpstr>Code Overview: Model</vt:lpstr>
      <vt:lpstr>Code Overview: File Display</vt:lpstr>
      <vt:lpstr>Code Overview: Search</vt:lpstr>
      <vt:lpstr>Use Cases</vt:lpstr>
      <vt:lpstr>Use Cases</vt:lpstr>
      <vt:lpstr>Importing</vt:lpstr>
      <vt:lpstr>Status</vt:lpstr>
      <vt:lpstr>Plans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dc:title>
  <dc:subject/>
  <dc:creator/>
  <cp:keywords/>
  <dc:description/>
  <cp:lastModifiedBy>Daniel Crankshaw</cp:lastModifiedBy>
  <cp:revision>18</cp:revision>
  <dcterms:created xsi:type="dcterms:W3CDTF">2011-10-31T17:03:34Z</dcterms:created>
  <dcterms:modified xsi:type="dcterms:W3CDTF">2011-10-31T17:04:20Z</dcterms:modified>
</cp:coreProperties>
</file>